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6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41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04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67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54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15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33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4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23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67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63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1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49074-2664-4CE2-BFB5-A962DD53775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E2B2-EFB4-4CA9-B426-BA2F1EFCFE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03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BB482CD3-A587-4511-899B-B65753D7E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01600" cy="9601200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3526A6E-ED68-41CA-B2DA-5648AB876B4B}"/>
              </a:ext>
            </a:extLst>
          </p:cNvPr>
          <p:cNvCxnSpPr>
            <a:cxnSpLocks/>
          </p:cNvCxnSpPr>
          <p:nvPr/>
        </p:nvCxnSpPr>
        <p:spPr>
          <a:xfrm>
            <a:off x="3078480" y="3840480"/>
            <a:ext cx="609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295D54A-4391-45E3-AB19-CF61376E87AA}"/>
              </a:ext>
            </a:extLst>
          </p:cNvPr>
          <p:cNvCxnSpPr>
            <a:cxnSpLocks/>
          </p:cNvCxnSpPr>
          <p:nvPr/>
        </p:nvCxnSpPr>
        <p:spPr>
          <a:xfrm>
            <a:off x="6148387" y="499872"/>
            <a:ext cx="0" cy="33406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1E4F5CD0-ED49-400D-8B97-9F49EB1664F3}"/>
              </a:ext>
            </a:extLst>
          </p:cNvPr>
          <p:cNvSpPr txBox="1"/>
          <p:nvPr/>
        </p:nvSpPr>
        <p:spPr>
          <a:xfrm>
            <a:off x="3370412" y="289559"/>
            <a:ext cx="2359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Bernard MT Condensed" panose="02050806060905020404" pitchFamily="18" charset="0"/>
              </a:rPr>
              <a:t>Nos objectifs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2D81FFC-B188-4636-A146-E22535269309}"/>
              </a:ext>
            </a:extLst>
          </p:cNvPr>
          <p:cNvSpPr txBox="1"/>
          <p:nvPr/>
        </p:nvSpPr>
        <p:spPr>
          <a:xfrm>
            <a:off x="6603092" y="289559"/>
            <a:ext cx="2615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dirty="0"/>
              <a:t>Nos croyances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257C925-B54C-48E6-921A-2F6BEDD3353D}"/>
              </a:ext>
            </a:extLst>
          </p:cNvPr>
          <p:cNvSpPr txBox="1"/>
          <p:nvPr/>
        </p:nvSpPr>
        <p:spPr>
          <a:xfrm>
            <a:off x="5149256" y="4017186"/>
            <a:ext cx="2167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dirty="0"/>
              <a:t>Nos valeurs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97D1FE0-A855-4619-9A1A-F7264C189C57}"/>
              </a:ext>
            </a:extLst>
          </p:cNvPr>
          <p:cNvSpPr txBox="1"/>
          <p:nvPr/>
        </p:nvSpPr>
        <p:spPr>
          <a:xfrm>
            <a:off x="5077419" y="7744813"/>
            <a:ext cx="2321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dirty="0"/>
              <a:t>Notre devise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F49347D-7C50-4AB7-8B3F-266321879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3625" y="9284558"/>
            <a:ext cx="28479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60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5201237-171A-4189-A5C6-5D4B9A95D1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7760" y="-109685"/>
            <a:ext cx="16032480" cy="9710885"/>
          </a:xfr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87F54A9-C35D-45C4-9E21-10F8BAEBC6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6745" y="9315450"/>
            <a:ext cx="28479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6572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8</Words>
  <Application>Microsoft Office PowerPoint</Application>
  <PresentationFormat>A3 (297 x 420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Bernard MT Condensed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Brieux</dc:creator>
  <cp:lastModifiedBy>Gilles Brieux</cp:lastModifiedBy>
  <cp:revision>4</cp:revision>
  <cp:lastPrinted>2017-07-12T14:39:55Z</cp:lastPrinted>
  <dcterms:created xsi:type="dcterms:W3CDTF">2017-07-12T14:15:22Z</dcterms:created>
  <dcterms:modified xsi:type="dcterms:W3CDTF">2020-04-22T16:38:51Z</dcterms:modified>
</cp:coreProperties>
</file>